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ney Klein" userId="4652e14b-2221-4a11-8b6b-5998cfc1858c" providerId="ADAL" clId="{EDA27E66-1B44-4C8A-BE74-0FF41B5EE975}"/>
    <pc:docChg chg="modSld">
      <pc:chgData name="Delaney Klein" userId="4652e14b-2221-4a11-8b6b-5998cfc1858c" providerId="ADAL" clId="{EDA27E66-1B44-4C8A-BE74-0FF41B5EE975}" dt="2023-12-11T21:20:56.633" v="2" actId="1076"/>
      <pc:docMkLst>
        <pc:docMk/>
      </pc:docMkLst>
      <pc:sldChg chg="modSp mod">
        <pc:chgData name="Delaney Klein" userId="4652e14b-2221-4a11-8b6b-5998cfc1858c" providerId="ADAL" clId="{EDA27E66-1B44-4C8A-BE74-0FF41B5EE975}" dt="2023-12-11T21:20:56.633" v="2" actId="1076"/>
        <pc:sldMkLst>
          <pc:docMk/>
          <pc:sldMk cId="171854591" sldId="257"/>
        </pc:sldMkLst>
        <pc:spChg chg="mod">
          <ac:chgData name="Delaney Klein" userId="4652e14b-2221-4a11-8b6b-5998cfc1858c" providerId="ADAL" clId="{EDA27E66-1B44-4C8A-BE74-0FF41B5EE975}" dt="2023-12-11T21:20:56.633" v="2" actId="1076"/>
          <ac:spMkLst>
            <pc:docMk/>
            <pc:sldMk cId="171854591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2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2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1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D6C68-A8AC-483E-BD2D-9CA123B70EB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759" y="703725"/>
            <a:ext cx="113264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/>
            <a:r>
              <a:rPr lang="en-US" sz="2800" b="1" dirty="0"/>
              <a:t>Diversity:</a:t>
            </a:r>
            <a:br>
              <a:rPr lang="en-US" sz="2800" dirty="0"/>
            </a:br>
            <a:r>
              <a:rPr lang="en-US" sz="2800" dirty="0"/>
              <a:t>Diversity inclusiveness, mutual respect, and the acknowledgment of differing perspectives while being mindful of human differences with race, ethnicity gender, age, religion, class, sexual orientation and ability</a:t>
            </a:r>
          </a:p>
          <a:p>
            <a:pPr algn="ctr" fontAlgn="auto"/>
            <a:endParaRPr lang="en-US" sz="2800" dirty="0"/>
          </a:p>
          <a:p>
            <a:pPr algn="ctr" fontAlgn="auto"/>
            <a:r>
              <a:rPr lang="en-US" sz="2800" b="1" dirty="0"/>
              <a:t>Equity:</a:t>
            </a:r>
            <a:br>
              <a:rPr lang="en-US" sz="2800" b="1" dirty="0"/>
            </a:br>
            <a:r>
              <a:rPr lang="en-US" sz="2800" dirty="0"/>
              <a:t>Individuals are treated fairly, have equal access and opportunities to fulfill their potentials</a:t>
            </a:r>
          </a:p>
          <a:p>
            <a:pPr algn="ctr" fontAlgn="auto"/>
            <a:endParaRPr lang="en-US" sz="2800" dirty="0"/>
          </a:p>
          <a:p>
            <a:pPr algn="ctr" fontAlgn="auto"/>
            <a:r>
              <a:rPr lang="en-US" sz="2800" b="1" dirty="0"/>
              <a:t>Inclusion:</a:t>
            </a:r>
            <a:br>
              <a:rPr lang="en-US" sz="2800" dirty="0"/>
            </a:br>
            <a:r>
              <a:rPr lang="en-US" sz="2800" dirty="0"/>
              <a:t>The act of bringing together and harnessing differences in a way that is beneficial</a:t>
            </a:r>
          </a:p>
        </p:txBody>
      </p:sp>
    </p:spTree>
    <p:extLst>
      <p:ext uri="{BB962C8B-B14F-4D97-AF65-F5344CB8AC3E}">
        <p14:creationId xmlns:p14="http://schemas.microsoft.com/office/powerpoint/2010/main" val="17185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Delaney Klein</dc:creator>
  <cp:lastModifiedBy>Delaney Klein</cp:lastModifiedBy>
  <cp:revision>1</cp:revision>
  <dcterms:created xsi:type="dcterms:W3CDTF">2021-03-12T20:35:08Z</dcterms:created>
  <dcterms:modified xsi:type="dcterms:W3CDTF">2023-12-11T21:20:59Z</dcterms:modified>
</cp:coreProperties>
</file>